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260" r:id="rId4"/>
    <p:sldId id="264" r:id="rId5"/>
    <p:sldId id="271" r:id="rId6"/>
    <p:sldId id="259" r:id="rId7"/>
    <p:sldId id="261" r:id="rId8"/>
    <p:sldId id="256" r:id="rId9"/>
    <p:sldId id="257" r:id="rId10"/>
    <p:sldId id="258" r:id="rId11"/>
    <p:sldId id="262" r:id="rId12"/>
    <p:sldId id="265" r:id="rId13"/>
    <p:sldId id="266" r:id="rId14"/>
    <p:sldId id="272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9" r:id="rId29"/>
    <p:sldId id="287" r:id="rId30"/>
    <p:sldId id="288" r:id="rId31"/>
    <p:sldId id="290" r:id="rId32"/>
    <p:sldId id="291" r:id="rId33"/>
    <p:sldId id="292" r:id="rId34"/>
    <p:sldId id="293" r:id="rId35"/>
    <p:sldId id="294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2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22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原始故事</a:t>
            </a:r>
            <a:r>
              <a:rPr lang="zh-CN" altLang="en-US"/>
              <a:t>剧情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三眼怪和章鱼怪的儿子想要破坏城市，三眼怪想要霸占地球，章鱼怪的儿子想要为父报仇。美人鱼和她的好朋友水晶，魔法秀得知消息后，前往地球准备解救地球，地球战队也加入了其中。地球战队派出三种武器，轰炸机投射了炸弹，坦克发射了所有的炸弹，飞行战斗机从空中发射了炮弹。美人鱼也加入了战斗，用尾巴发射刺，刺中了章鱼王，章鱼王受了伤，但大家没有想到，他很快就愈合了。章鱼王攻击了美人鱼，美人鱼受了伤（最初的设定是美人鱼死掉了。）晶和魔发秀前来帮忙.水晶进化了，她发射水晶，把怪兽困在水晶中心。魔发秀则是把任何东西冻住。魔发秀和水晶合力射中了章鱼王，但被打败的怪兽很快就又复活了。最后，魔发秀和水晶用冰块冻住了三眼怪和章鱼王，超级战队发射了一枚炮弹，把冰块和怪兽一起炸掉了。从此以后，怪兽们就再也不敢和美人鱼战争了。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美人鱼长大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73785"/>
            <a:ext cx="4229100" cy="5374005"/>
          </a:xfrm>
          <a:prstGeom prst="rect">
            <a:avLst/>
          </a:prstGeom>
        </p:spPr>
      </p:pic>
      <p:pic>
        <p:nvPicPr>
          <p:cNvPr id="5" name="图片 4" descr="EdPal_a_cartoon_mermaid._The_mermaids_body_is_purple_her_hair_i_cd635a21-c6df-49b8-bdcf-a1162194ef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水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805"/>
            <a:ext cx="4485005" cy="6858000"/>
          </a:xfrm>
          <a:prstGeom prst="rect">
            <a:avLst/>
          </a:prstGeom>
        </p:spPr>
      </p:pic>
      <p:pic>
        <p:nvPicPr>
          <p:cNvPr id="5" name="图片 4" descr="EdPal_a_cartoon_girl_named_crystal._She_can_fire_small_crystal._ea07321d-fc45-490b-b5f7-7c0bd5c1ff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595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魔发秀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0705"/>
            <a:ext cx="4918075" cy="5315585"/>
          </a:xfrm>
          <a:prstGeom prst="rect">
            <a:avLst/>
          </a:prstGeom>
        </p:spPr>
      </p:pic>
      <p:pic>
        <p:nvPicPr>
          <p:cNvPr id="5" name="图片 4" descr="EdPal_a_cartoon_girl_with_three_eyes._Pink_and_long_hair._Trian_57f41e87-aeae-440f-9dec-33c35e91fe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</a:t>
            </a:r>
            <a:r>
              <a:rPr lang="en-US" altLang="zh-CN"/>
              <a:t> </a:t>
            </a:r>
            <a:r>
              <a:rPr lang="zh-CN" altLang="en-US"/>
              <a:t>由</a:t>
            </a:r>
            <a:r>
              <a:rPr lang="en-US" altLang="zh-CN"/>
              <a:t>ChatGPT</a:t>
            </a:r>
            <a:r>
              <a:rPr lang="zh-CN" altLang="en-US"/>
              <a:t>根据故事情节自动生成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场景1：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1a. 城市背景：展示一个色彩丰富、充满活力的城市景观，高楼大厦和熙熙攘攘的街道。三眼怪和章鱼怪的儿子在一个角落里密谋破坏城市的计划，表情狡猾。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场景2：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2a. 美人鱼和水晶听到消息：美人鱼和水晶在水下交谈，听到城市危机的消息后，表情惊讶张大嘴巴。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2b. 美人鱼和水晶制定计划：美人鱼和水晶聚在一起，比划手势并讨论他们拯救城市的策略。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分镜（续）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场景3：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3a. 地球战队集结：展示轰炸机、坦克和战斗机排列整齐准备出发。它们的形状圆润，色彩鲜艳，每个队员举起双臂欢呼。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3b. 地球战队布置任务：地球战队围绕一个全息地图聚集，他们的领导者解释任务，并分配每个队员的角色。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sym typeface="+mn-ea"/>
              </a:rPr>
              <a:t>场景4：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sym typeface="+mn-ea"/>
              </a:rPr>
              <a:t>4a. 激烈的战斗场景：轰炸机投下炸弹，坦克发射弹药，战斗机从空中发射导弹。画面迅速切换，伴随着嘈杂的声音和爆炸的火花。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sym typeface="+mn-ea"/>
              </a:rPr>
              <a:t>4b. 地球战队成员的特写：展示每个队员的特写镜头，展现他们在战斗中独特的能力和坚定的表情。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分镜（续）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场景6：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6a. 章鱼王的反击：章鱼王愤怒地用触手进行反击，伴随着夸张的动作和滑稽的音效。美人鱼受到攻击而摇晃。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6b. 晶和魔发秀的援助：晶迅速进化，发出耀眼的光芒。她发射水晶射线，将怪兽困在水晶中心。魔发秀则使用她的魔法能力冻结周围的一切，包括章鱼王的触手。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场景7：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7a. 魔发秀和水晶的联合攻击：魔发秀和水晶紧密合作，同时发射攻击。水晶射出水晶弹，魔发秀冻住怪兽的脚步。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7b. 怪兽的再度复活：被打败的怪兽突然复活，并展现出更加强大的力量。他们的眼睛闪烁着凶恶的光芒。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分镜（续）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场景8：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8a. 最终的战斗：魔发秀和水晶联合努力，用冰块困住三眼怪和章鱼王，将他们束缚住。超级战队发射一枚巨大的炮弹，炸毁了冰块和怪兽。</a:t>
            </a:r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8b. 和平恢复：最后的画面展示美人鱼、水晶、地球战队和其他角色团结在一起，欢庆胜利。怪兽们再也不敢挑战美人鱼，和平重新降临。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1a 城市背景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三眼怪的儿子：我们要破坏这座城市，让它变成废墟！</a:t>
            </a:r>
            <a:endParaRPr lang="zh-CN" altLang="en-US"/>
          </a:p>
          <a:p>
            <a:r>
              <a:rPr lang="zh-CN" altLang="en-US"/>
              <a:t>章鱼怪的儿子：是的！我们将霸占这个城市，让每个人都为我们颤抖！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2a 美人鱼和水晶听到消息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美人鱼：哇！听说城市有危险了！</a:t>
            </a:r>
            <a:endParaRPr lang="zh-CN" altLang="en-US"/>
          </a:p>
          <a:p>
            <a:r>
              <a:rPr lang="zh-CN" altLang="en-US"/>
              <a:t>水晶：真的吗？我们必须赶紧行动！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2b 美人鱼和水晶制定计划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美人鱼：我们应该怎么做才能拯救城市呢？</a:t>
            </a:r>
            <a:endParaRPr lang="zh-CN" altLang="en-US"/>
          </a:p>
          <a:p>
            <a:r>
              <a:rPr lang="zh-CN" altLang="en-US"/>
              <a:t>水晶：让我想想…也许我们可以联合其他人一起战斗！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ChatGPT</a:t>
            </a:r>
            <a:r>
              <a:rPr lang="zh-CN" altLang="en-US"/>
              <a:t>和</a:t>
            </a:r>
            <a:r>
              <a:rPr lang="en-US" altLang="zh-CN"/>
              <a:t>Frederick</a:t>
            </a:r>
            <a:r>
              <a:rPr lang="zh-CN" altLang="en-US"/>
              <a:t>爸爸简化、优化过的剧情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三眼怪和章鱼怪的儿子计划破坏城市，三眼怪意图霸占地球，而章鱼怪的儿子则为父亲报仇。得知这个消息后，美人鱼和她的好朋友水晶以及魔法秀立即前往地球拯救行动。地球战队也积极参与其中，派出轰炸机投掷炸弹，坦克发射全部弹药，飞行战斗机从空中发射炮弹。美人鱼也加入战斗，利用尾巴发射刺击，成功刺中章鱼王并造成伤害。然而，大家没有料到章鱼王很快就恢复了。章鱼王反击并伤到了美人鱼（原设定为美人鱼死亡）。这时，水晶和魔法秀出现帮助。水晶进化后能发射水晶</a:t>
            </a:r>
            <a:r>
              <a:rPr lang="zh-CN" altLang="en-US"/>
              <a:t>碎片，将怪兽困在水晶中心。魔法秀则能冻结任何物体。水晶和魔法秀齐心协力打中了章鱼王，但被击败的怪兽很快复活。最后，魔法秀和水晶用冰块冻住了三眼怪和章鱼王，超级战队发射一枚炮弹，将冰块和怪兽一同炸毁。从此以后，怪兽们再也不敢与美人鱼交战。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3</a:t>
            </a:r>
            <a:r>
              <a:rPr lang="en-US" altLang="zh-CN">
                <a:sym typeface="+mn-ea"/>
              </a:rPr>
              <a:t>a 地球战队集结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（战队成员举起双臂欢呼）</a:t>
            </a:r>
            <a:endParaRPr lang="zh-CN" altLang="en-US"/>
          </a:p>
          <a:p>
            <a:r>
              <a:rPr lang="zh-CN" altLang="en-US"/>
              <a:t>战队成员：地球战队，集结起来！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3b 地球战队布置任务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领导者：我们的任务是保护城市，每个人都有重要的角色！</a:t>
            </a:r>
            <a:endParaRPr lang="zh-CN" altLang="en-US"/>
          </a:p>
          <a:p>
            <a:r>
              <a:rPr lang="zh-CN" altLang="en-US"/>
              <a:t>战队成员：我们一定不会让你们失望！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4</a:t>
            </a:r>
            <a:r>
              <a:rPr lang="en-US" altLang="zh-CN">
                <a:sym typeface="+mn-ea"/>
              </a:rPr>
              <a:t>a 激烈的战斗场景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（伴随爆炸声和火花）</a:t>
            </a:r>
            <a:endParaRPr lang="zh-CN" altLang="en-US"/>
          </a:p>
          <a:p>
            <a:r>
              <a:rPr lang="zh-CN" altLang="en-US"/>
              <a:t>轰炸机、坦克、战斗机：发射！攻击！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4b 地球战队成员的特写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（展示每个队员的特写镜头）</a:t>
            </a:r>
            <a:endParaRPr lang="zh-CN" altLang="en-US"/>
          </a:p>
          <a:p>
            <a:r>
              <a:rPr lang="zh-CN" altLang="en-US"/>
              <a:t>战队成员1：我来支援！</a:t>
            </a:r>
            <a:endParaRPr lang="zh-CN" altLang="en-US"/>
          </a:p>
          <a:p>
            <a:r>
              <a:rPr lang="zh-CN" altLang="en-US"/>
              <a:t>战队成员2：别担心，我会解决它们！</a:t>
            </a:r>
            <a:endParaRPr lang="zh-CN" altLang="en-US"/>
          </a:p>
          <a:p>
            <a:r>
              <a:rPr lang="zh-CN" altLang="en-US"/>
              <a:t>战队成员3：我不会让它们逃脱！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5</a:t>
            </a:r>
            <a:r>
              <a:rPr lang="en-US" altLang="zh-CN">
                <a:sym typeface="+mn-ea"/>
              </a:rPr>
              <a:t>a 美人鱼攻击章鱼王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美人鱼：拿这个！（用尾巴发射刺，击中章鱼王）</a:t>
            </a:r>
            <a:endParaRPr lang="zh-CN" altLang="en-US"/>
          </a:p>
          <a:p>
            <a:r>
              <a:rPr lang="zh-CN" altLang="en-US"/>
              <a:t>章鱼王：噢！好痛！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5</a:t>
            </a:r>
            <a:r>
              <a:rPr lang="en-US" altLang="zh-CN"/>
              <a:t>b 水晶的强大魔法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水晶：看我的魔法！（召唤魔法能量，向章鱼王射出强光）</a:t>
            </a:r>
            <a:endParaRPr lang="zh-CN" altLang="en-US"/>
          </a:p>
          <a:p>
            <a:r>
              <a:rPr lang="zh-CN" altLang="en-US"/>
              <a:t>章鱼王：啊！这是什么力量！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6</a:t>
            </a:r>
            <a:r>
              <a:rPr lang="en-US" altLang="zh-CN">
                <a:sym typeface="+mn-ea"/>
              </a:rPr>
              <a:t>a 章鱼王的反击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章鱼王：你们敢挑战我吗？（挥舞触手，发出夸张的动作和滑稽音效）</a:t>
            </a:r>
            <a:endParaRPr lang="zh-CN" altLang="en-US"/>
          </a:p>
          <a:p>
            <a:r>
              <a:rPr lang="zh-CN" altLang="en-US"/>
              <a:t>美人鱼：哎呀！（被触手击中，身体摇晃）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6b 晶和魔发秀的援助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水晶：我已经进化了！看我的力量！（发出耀眼的光芒）</a:t>
            </a:r>
            <a:endParaRPr lang="zh-CN" altLang="en-US"/>
          </a:p>
          <a:p>
            <a:r>
              <a:rPr lang="zh-CN" altLang="en-US"/>
              <a:t>水晶：水晶射线！（发射水晶射线，将怪兽困在水晶中心）</a:t>
            </a:r>
            <a:endParaRPr lang="zh-CN" altLang="en-US"/>
          </a:p>
          <a:p>
            <a:r>
              <a:rPr lang="zh-CN" altLang="en-US"/>
              <a:t>魔发秀：我也来帮忙！（使用魔法冻结周围的一切，包括章鱼王的触手）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7a 魔发秀和水晶的联合攻击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魔发秀：准备好了！</a:t>
            </a:r>
            <a:endParaRPr lang="zh-CN" altLang="en-US"/>
          </a:p>
          <a:p>
            <a:r>
              <a:rPr lang="zh-CN" altLang="en-US"/>
              <a:t>水晶：我们一起出击！</a:t>
            </a:r>
            <a:endParaRPr lang="zh-CN" altLang="en-US"/>
          </a:p>
          <a:p>
            <a:r>
              <a:rPr lang="zh-CN" altLang="en-US"/>
              <a:t>（魔发秀和水晶同时发射攻击）</a:t>
            </a:r>
            <a:endParaRPr lang="zh-CN" altLang="en-US"/>
          </a:p>
          <a:p>
            <a:r>
              <a:rPr lang="zh-CN" altLang="en-US"/>
              <a:t>水晶：水晶弹！</a:t>
            </a:r>
            <a:endParaRPr lang="zh-CN" altLang="en-US"/>
          </a:p>
          <a:p>
            <a:r>
              <a:rPr lang="zh-CN" altLang="en-US"/>
              <a:t>魔发秀：冻结！（冻住怪兽的脚步）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7b 怪兽的再度复活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怪兽：哈哈哈！你们以为这样就能打败我们吗？（复活并展现更强大的力量）</a:t>
            </a:r>
            <a:endParaRPr lang="zh-CN" altLang="en-US"/>
          </a:p>
          <a:p>
            <a:r>
              <a:rPr lang="zh-CN" altLang="en-US"/>
              <a:t>怪兽眼睛：闪烁着凶恶的光芒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>
                <a:sym typeface="+mn-ea"/>
              </a:rPr>
              <a:t>ChatGPT </a:t>
            </a:r>
            <a:r>
              <a:rPr lang="zh-CN">
                <a:sym typeface="+mn-ea"/>
              </a:rPr>
              <a:t>总结的角色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pPr marL="0" indent="0">
              <a:buNone/>
            </a:pPr>
            <a:r>
              <a:rPr lang="zh-CN" altLang="en-US"/>
              <a:t>剧情中一共有以下角色：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514350" indent="-514350">
              <a:buAutoNum type="arabicPeriod"/>
            </a:pPr>
            <a:r>
              <a:rPr lang="zh-CN" altLang="en-US"/>
              <a:t>三眼怪</a:t>
            </a:r>
            <a:endParaRPr lang="zh-CN" altLang="en-US"/>
          </a:p>
          <a:p>
            <a:pPr marL="514350" indent="-514350">
              <a:buAutoNum type="arabicPeriod"/>
            </a:pPr>
            <a:r>
              <a:rPr lang="zh-CN" altLang="en-US"/>
              <a:t>章鱼怪的儿子</a:t>
            </a:r>
            <a:endParaRPr lang="zh-CN" altLang="en-US"/>
          </a:p>
          <a:p>
            <a:pPr marL="514350" indent="-514350">
              <a:buAutoNum type="arabicPeriod"/>
            </a:pPr>
            <a:r>
              <a:rPr lang="zh-CN" altLang="en-US"/>
              <a:t>美人鱼</a:t>
            </a:r>
            <a:endParaRPr lang="zh-CN" altLang="en-US"/>
          </a:p>
          <a:p>
            <a:pPr marL="514350" indent="-514350">
              <a:buAutoNum type="arabicPeriod"/>
            </a:pPr>
            <a:r>
              <a:rPr lang="zh-CN" altLang="en-US"/>
              <a:t>水晶</a:t>
            </a:r>
            <a:endParaRPr lang="zh-CN" altLang="en-US"/>
          </a:p>
          <a:p>
            <a:pPr marL="514350" indent="-514350">
              <a:buAutoNum type="arabicPeriod"/>
            </a:pPr>
            <a:r>
              <a:rPr lang="zh-CN" altLang="en-US"/>
              <a:t>地球战队成员（包括轰炸机、坦克和飞行战斗机）</a:t>
            </a:r>
            <a:endParaRPr lang="zh-CN" altLang="en-US"/>
          </a:p>
          <a:p>
            <a:pPr marL="514350" indent="-514350">
              <a:buAutoNum type="arabicPeriod"/>
            </a:pPr>
            <a:r>
              <a:rPr lang="zh-CN" altLang="en-US"/>
              <a:t>魔发秀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共计6个角色。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分镜对话</a:t>
            </a:r>
            <a:r>
              <a:rPr lang="en-US" altLang="zh-CN"/>
              <a:t> </a:t>
            </a:r>
            <a:r>
              <a:rPr lang="zh-CN" altLang="en-US"/>
              <a:t>场景</a:t>
            </a:r>
            <a:r>
              <a:rPr lang="en-US" altLang="zh-CN"/>
              <a:t>8</a:t>
            </a:r>
            <a:r>
              <a:rPr lang="en-US" altLang="zh-CN"/>
              <a:t>a 最终的战斗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魔发秀：我们不能输！</a:t>
            </a:r>
            <a:endParaRPr lang="zh-CN" altLang="en-US"/>
          </a:p>
          <a:p>
            <a:r>
              <a:rPr lang="zh-CN" altLang="en-US"/>
              <a:t>水晶：是的！让我们一起解决他们！</a:t>
            </a:r>
            <a:endParaRPr lang="zh-CN" altLang="en-US"/>
          </a:p>
          <a:p>
            <a:r>
              <a:rPr lang="zh-CN" altLang="en-US"/>
              <a:t>（魔发秀和水晶合力将三眼怪和章鱼王困在冰块中）</a:t>
            </a:r>
            <a:endParaRPr lang="zh-CN" altLang="en-US"/>
          </a:p>
          <a:p>
            <a:r>
              <a:rPr lang="zh-CN" altLang="en-US"/>
              <a:t>超级战队：发射炮弹！</a:t>
            </a:r>
            <a:endParaRPr lang="zh-CN" altLang="en-US"/>
          </a:p>
          <a:p>
            <a:r>
              <a:rPr lang="zh-CN" altLang="en-US"/>
              <a:t>（超级战队发射巨大炮弹，炸毁冰块和怪兽）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分镜对话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场景</a:t>
            </a:r>
            <a:r>
              <a:rPr lang="en-US" altLang="zh-CN">
                <a:sym typeface="+mn-ea"/>
              </a:rPr>
              <a:t>8</a:t>
            </a:r>
            <a:r>
              <a:rPr lang="en-US" altLang="zh-CN">
                <a:sym typeface="+mn-ea"/>
              </a:rPr>
              <a:t>b 和平恢复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（最后的画面展示美人鱼、水晶、地球战队和其他角色团结在一起，欢庆胜利）</a:t>
            </a:r>
            <a:endParaRPr lang="zh-CN" altLang="en-US"/>
          </a:p>
          <a:p>
            <a:r>
              <a:rPr lang="zh-CN" altLang="en-US"/>
              <a:t>美人鱼：感谢大家的努力！和平终于恢复了！</a:t>
            </a:r>
            <a:endParaRPr lang="zh-CN" altLang="en-US"/>
          </a:p>
          <a:p>
            <a:r>
              <a:rPr lang="zh-CN" altLang="en-US"/>
              <a:t>其他角色：我们团结一心，怪兽再也不敢挑战我们了！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EdPal_a_stage_set_showing_a_colorful_and_vibrant_cityscape_with_202a4e33-f96f-4819-899f-2c8226bb23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" y="1835785"/>
            <a:ext cx="4080510" cy="408051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5334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分镜</a:t>
            </a:r>
            <a:r>
              <a:rPr lang="en-US" altLang="zh-CN"/>
              <a:t>1a</a:t>
            </a:r>
            <a:endParaRPr lang="en-US" altLang="zh-CN"/>
          </a:p>
          <a:p>
            <a:r>
              <a:rPr lang="en-US" altLang="zh-CN"/>
              <a:t>a stage set showing a colorful and vibrant cityscape with tall buildings and bustling streets </a:t>
            </a:r>
            <a:br>
              <a:rPr lang="zh-CN" altLang="en-US"/>
            </a:br>
            <a:endParaRPr lang="en-US"/>
          </a:p>
        </p:txBody>
      </p:sp>
      <p:pic>
        <p:nvPicPr>
          <p:cNvPr id="5" name="图片 4" descr="EdPal_a_stage_set_showing_a_colorful_and_vibrant_cityscape_with_2d0dfa7e-2186-40f8-a502-48c04412034c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458720" y="3894455"/>
            <a:ext cx="2019935" cy="202184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374005" y="34925"/>
            <a:ext cx="6782435" cy="678561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EdPal_Show_a_colorful_and_vibrant_cityscape_with_tall_buildings_83916266-44ab-4828-92a4-6a167ed50f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5334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分镜</a:t>
            </a:r>
            <a:r>
              <a:rPr lang="en-US" altLang="zh-CN"/>
              <a:t>1a</a:t>
            </a:r>
            <a:r>
              <a:rPr lang="zh-CN" altLang="en-US"/>
              <a:t>构图参考</a:t>
            </a:r>
            <a:endParaRPr lang="zh-CN" altLang="en-US"/>
          </a:p>
          <a:p>
            <a:endParaRPr lang="en-US" altLang="zh-CN"/>
          </a:p>
          <a:p>
            <a:r>
              <a:rPr lang="zh-CN" altLang="en-US">
                <a:sym typeface="+mn-ea"/>
              </a:rPr>
              <a:t>Show a colorful and vibrant cityscape with tall buildings and bustling streets. Three-eyed monster and octopus monster's son are seen in a corner plotting their plan to destroy the city, with cunning expressions.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533400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分镜</a:t>
            </a:r>
            <a:r>
              <a:rPr lang="en-US" altLang="zh-CN"/>
              <a:t>1a</a:t>
            </a:r>
            <a:r>
              <a:rPr lang="zh-CN" altLang="en-US"/>
              <a:t>合成</a:t>
            </a:r>
            <a:endParaRPr lang="en-US" altLang="zh-CN"/>
          </a:p>
          <a:p>
            <a:endParaRPr lang="en-US" alt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三眼怪的儿子：我们要破坏这座城市，让它变成废墟！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章鱼怪的儿子：是的！我们将霸占这个城市，让每个人都为我们颤抖！</a:t>
            </a:r>
            <a:endParaRPr lang="zh-CN" altLang="en-US">
              <a:sym typeface="+mn-ea"/>
            </a:endParaRPr>
          </a:p>
          <a:p>
            <a:endParaRPr lang="en-US"/>
          </a:p>
          <a:p>
            <a:endParaRPr lang="en-US"/>
          </a:p>
          <a:p>
            <a:r>
              <a:rPr lang="zh-CN" altLang="en-US"/>
              <a:t>下一步：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小朋友分工念台词为对话配音。我</a:t>
            </a:r>
            <a:r>
              <a:rPr lang="zh-CN" altLang="en-US"/>
              <a:t>需要所有分镜</a:t>
            </a:r>
            <a:r>
              <a:rPr lang="zh-CN" altLang="en-US"/>
              <a:t>对话录好的</a:t>
            </a:r>
            <a:r>
              <a:rPr lang="zh-CN" altLang="en-US"/>
              <a:t>音。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通过</a:t>
            </a:r>
            <a:r>
              <a:rPr lang="en-US" altLang="zh-CN"/>
              <a:t>Scratch</a:t>
            </a:r>
            <a:r>
              <a:rPr lang="zh-CN" altLang="en-US"/>
              <a:t>编程让角色在画面上移动（</a:t>
            </a:r>
            <a:r>
              <a:rPr lang="en-US" altLang="zh-CN"/>
              <a:t>Frederick)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7" name="图片 6" descr="scene1_tes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角色形象</a:t>
            </a:r>
            <a:r>
              <a:rPr lang="zh-CN" altLang="en-US"/>
              <a:t>设定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以下的角色设定都以小朋友的创作作为基础，用</a:t>
            </a:r>
            <a:r>
              <a:rPr lang="en-US" altLang="zh-CN"/>
              <a:t>MidJourney</a:t>
            </a:r>
            <a:r>
              <a:rPr lang="zh-CN" altLang="en-US"/>
              <a:t>进行了二次</a:t>
            </a:r>
            <a:r>
              <a:rPr lang="zh-CN" altLang="en-US"/>
              <a:t>创作。</a:t>
            </a:r>
            <a:endParaRPr lang="zh-CN" altLang="en-US"/>
          </a:p>
          <a:p>
            <a:r>
              <a:rPr lang="zh-CN" altLang="en-US"/>
              <a:t>并非</a:t>
            </a:r>
            <a:r>
              <a:rPr lang="en-US" altLang="zh-CN"/>
              <a:t>AI</a:t>
            </a:r>
            <a:r>
              <a:rPr lang="zh-CN" altLang="en-US"/>
              <a:t>创作的就一定比小朋友的好，例如</a:t>
            </a:r>
            <a:r>
              <a:rPr lang="en-US" altLang="zh-CN"/>
              <a:t>Maddison</a:t>
            </a:r>
            <a:r>
              <a:rPr lang="zh-CN" altLang="en-US"/>
              <a:t>的三眼怪也许可以直接使用。</a:t>
            </a:r>
            <a:r>
              <a:rPr lang="en-US" altLang="zh-CN"/>
              <a:t>AI</a:t>
            </a:r>
            <a:r>
              <a:rPr lang="zh-CN" altLang="en-US"/>
              <a:t>辅助了创作，但是最终选择是由人来决定。</a:t>
            </a:r>
            <a:endParaRPr lang="zh-CN" altLang="en-US"/>
          </a:p>
          <a:p>
            <a:r>
              <a:rPr lang="zh-CN" altLang="en-US"/>
              <a:t>即便选择了</a:t>
            </a:r>
            <a:r>
              <a:rPr lang="en-US" altLang="zh-CN"/>
              <a:t>AI</a:t>
            </a:r>
            <a:r>
              <a:rPr lang="zh-CN" altLang="en-US"/>
              <a:t>二次创作的形象，我也会在短片中展示角色形象的设计过程，确保小朋友的贡献被清晰看到。这个角色的设计过程是可视化的，也由</a:t>
            </a:r>
            <a:r>
              <a:rPr lang="en-US" altLang="zh-CN"/>
              <a:t>AI</a:t>
            </a:r>
            <a:r>
              <a:rPr lang="zh-CN" altLang="en-US"/>
              <a:t>辅助完成。</a:t>
            </a:r>
            <a:endParaRPr lang="zh-CN" altLang="en-US"/>
          </a:p>
          <a:p>
            <a:r>
              <a:rPr lang="zh-CN" altLang="en-US"/>
              <a:t>以下有些形象的创作者未知，如果能够提供，我会在短片中角色出现时都显著提及，而非在片尾以字幕形式展示。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章鱼怪的儿子--章鱼王Serena"/>
          <p:cNvPicPr>
            <a:picLocks noChangeAspect="1"/>
          </p:cNvPicPr>
          <p:nvPr/>
        </p:nvPicPr>
        <p:blipFill>
          <a:blip r:embed="rId1"/>
          <a:srcRect t="21369" b="13902"/>
          <a:stretch>
            <a:fillRect/>
          </a:stretch>
        </p:blipFill>
        <p:spPr>
          <a:xfrm rot="16200000">
            <a:off x="-244475" y="1777365"/>
            <a:ext cx="3790950" cy="3302635"/>
          </a:xfrm>
          <a:prstGeom prst="rect">
            <a:avLst/>
          </a:prstGeom>
        </p:spPr>
      </p:pic>
      <p:pic>
        <p:nvPicPr>
          <p:cNvPr id="5" name="图片 4" descr="EdPal_A_red_cartoon_octopus_holding_a_magnifying_glass._2dcc87b6-645c-48b0-bdc4-66cf48b487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860" y="0"/>
            <a:ext cx="4244975" cy="4244975"/>
          </a:xfrm>
          <a:prstGeom prst="rect">
            <a:avLst/>
          </a:prstGeom>
        </p:spPr>
      </p:pic>
      <p:pic>
        <p:nvPicPr>
          <p:cNvPr id="6" name="图片 5" descr="EdPal_A_red_cartoon_octopus_holding_a_magnifying_glass._9a0fc535-c788-4919-8c77-d635c755baa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620" y="2420620"/>
            <a:ext cx="4437380" cy="443738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571490" y="2085340"/>
            <a:ext cx="1974850" cy="1980565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7696835" y="2420620"/>
            <a:ext cx="4495800" cy="443738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EdPal_a_cartoon_crown_with_white_background_4dd519f6-c592-4d73-b9b9-4e77848371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4020" y="179070"/>
            <a:ext cx="2149475" cy="214947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草稿：章鱼怪的儿子--章鱼王Serena</a:t>
            </a:r>
            <a:br>
              <a:rPr lang="zh-CN" altLang="en-US"/>
            </a:br>
            <a:r>
              <a:rPr lang="zh-CN" altLang="en-US">
                <a:sym typeface="+mn-ea"/>
              </a:rPr>
              <a:t>重新创作：</a:t>
            </a:r>
            <a:r>
              <a:rPr lang="en-US" altLang="zh-CN">
                <a:sym typeface="+mn-ea"/>
              </a:rPr>
              <a:t>Fredrick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Midjourney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草稿：三眼怪</a:t>
            </a:r>
            <a:r>
              <a:rPr lang="en-US" altLang="zh-CN"/>
              <a:t> Maddison </a:t>
            </a:r>
            <a:br>
              <a:rPr lang="zh-CN" altLang="en-US"/>
            </a:br>
            <a:r>
              <a:rPr lang="zh-CN" altLang="en-US">
                <a:sym typeface="+mn-ea"/>
              </a:rPr>
              <a:t>重新创作：去除背景</a:t>
            </a:r>
            <a:endParaRPr lang="en-US"/>
          </a:p>
        </p:txBody>
      </p:sp>
      <p:pic>
        <p:nvPicPr>
          <p:cNvPr id="5" name="图片 4" descr="三眼怪Maddis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1290320"/>
            <a:ext cx="2679700" cy="3732530"/>
          </a:xfrm>
          <a:prstGeom prst="rect">
            <a:avLst/>
          </a:prstGeom>
        </p:spPr>
      </p:pic>
      <p:pic>
        <p:nvPicPr>
          <p:cNvPr id="7" name="图片 6" descr="EdPal_a_cartoon_snail-like_monster_with_three_eyes._._White_bac_b0c2d8d8-4d63-4718-9810-3e28a9b7ae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地球战队--飞行轰炸机Luk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0" y="950595"/>
            <a:ext cx="5334635" cy="4009390"/>
          </a:xfrm>
          <a:prstGeom prst="rect">
            <a:avLst/>
          </a:prstGeom>
        </p:spPr>
      </p:pic>
      <p:pic>
        <p:nvPicPr>
          <p:cNvPr id="5" name="图片 4" descr="EdPal_a_cartoon_bombing_aircraft_0695197e-18b0-493d-b32c-3b033a8f39e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草稿：地球战队--飞行轰炸机Luke</a:t>
            </a:r>
            <a:br>
              <a:rPr lang="zh-CN" altLang="en-US"/>
            </a:br>
            <a:r>
              <a:rPr lang="zh-CN" altLang="en-US"/>
              <a:t>重新创作：</a:t>
            </a:r>
            <a:r>
              <a:rPr lang="en-US" altLang="zh-CN"/>
              <a:t>Fredrick</a:t>
            </a:r>
            <a:r>
              <a:rPr lang="zh-CN" altLang="en-US"/>
              <a:t>和</a:t>
            </a:r>
            <a:r>
              <a:rPr lang="en-US" altLang="zh-CN"/>
              <a:t>Midjourney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地球战队---轰炸机Frederic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660" cy="6858000"/>
          </a:xfrm>
          <a:prstGeom prst="rect">
            <a:avLst/>
          </a:prstGeom>
        </p:spPr>
      </p:pic>
      <p:pic>
        <p:nvPicPr>
          <p:cNvPr id="5" name="图片 4" descr="EdPal_a_bombing_aircraft._Integrated_symmetrical_triangular_win_9d9b2cb9-995c-46d1-a1ce-af41eaba74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660" y="0"/>
            <a:ext cx="3260090" cy="3260090"/>
          </a:xfrm>
          <a:prstGeom prst="rect">
            <a:avLst/>
          </a:prstGeom>
        </p:spPr>
      </p:pic>
      <p:pic>
        <p:nvPicPr>
          <p:cNvPr id="6" name="图片 5" descr="EdPal_a_bombing_aircraft._Integrated_symmetrical_triangular_win_02cd5317-1439-481a-b8d1-a5b7ce71e56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3260090"/>
            <a:ext cx="3596640" cy="35966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0" y="-80010"/>
            <a:ext cx="1607820" cy="1685925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3980" y="3260090"/>
            <a:ext cx="3576955" cy="352933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7170" y="3519805"/>
            <a:ext cx="1484630" cy="1518285"/>
          </a:xfrm>
          <a:prstGeom prst="rect">
            <a:avLst/>
          </a:prstGeom>
          <a:noFill/>
          <a:ln w="7620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57310" y="3260090"/>
            <a:ext cx="3019425" cy="3294380"/>
            <a:chOff x="15622" y="5134"/>
            <a:chExt cx="3215" cy="3700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5737" y="5134"/>
              <a:ext cx="3100" cy="37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5622" y="5134"/>
              <a:ext cx="3215" cy="3699"/>
            </a:xfrm>
            <a:prstGeom prst="rect">
              <a:avLst/>
            </a:prstGeom>
            <a:noFill/>
            <a:ln w="762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草稿：地球战队---轰炸机Frederick</a:t>
            </a:r>
            <a:endParaRPr lang="zh-CN" altLang="en-US"/>
          </a:p>
          <a:p>
            <a:r>
              <a:rPr lang="zh-CN" altLang="en-US">
                <a:sym typeface="+mn-ea"/>
              </a:rPr>
              <a:t>重新创作：</a:t>
            </a:r>
            <a:r>
              <a:rPr lang="en-US" altLang="zh-CN">
                <a:sym typeface="+mn-ea"/>
              </a:rPr>
              <a:t>Fredrick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Midjourney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地球战队---坦克 Eth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1275"/>
            <a:ext cx="5334000" cy="3994785"/>
          </a:xfrm>
          <a:prstGeom prst="rect">
            <a:avLst/>
          </a:prstGeom>
        </p:spPr>
      </p:pic>
      <p:pic>
        <p:nvPicPr>
          <p:cNvPr id="6" name="图片 5" descr="EdPal_a_cartoon_tank_19ee0f71-a1cd-4c8d-b389-9aa26a7f1c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草稿：地球战队---坦克 Ethan</a:t>
            </a:r>
            <a:br>
              <a:rPr lang="zh-CN" altLang="en-US"/>
            </a:br>
            <a:r>
              <a:rPr lang="zh-CN" altLang="en-US">
                <a:sym typeface="+mn-ea"/>
              </a:rPr>
              <a:t>重新创作：</a:t>
            </a:r>
            <a:r>
              <a:rPr lang="en-US" altLang="zh-CN">
                <a:sym typeface="+mn-ea"/>
              </a:rPr>
              <a:t>Fredrick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Midjourney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OTk4M2E3OWRlZDIwYTk1MTFmYTUyMGNhZWQ2YTJmM2MifQ=="/>
  <p:tag name="KSO_WPP_MARK_KEY" val="a972a7a3-ad29-420b-be5c-f6d986feb131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3461</Words>
  <Application>WPS 演示</Application>
  <PresentationFormat>宽屏</PresentationFormat>
  <Paragraphs>177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ChatGPT和Frederick爸爸简化、优化过的剧情</vt:lpstr>
      <vt:lpstr>ChatGPT 总结的角色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分镜（续）</vt:lpstr>
      <vt:lpstr>分镜（续）</vt:lpstr>
      <vt:lpstr>分镜（续）</vt:lpstr>
      <vt:lpstr>分镜（续）</vt:lpstr>
      <vt:lpstr>分镜对话 场景1a</vt:lpstr>
      <vt:lpstr>分镜对话 场景2a</vt:lpstr>
      <vt:lpstr>分镜对话 场景1a</vt:lpstr>
      <vt:lpstr>分镜对话 场景2a</vt:lpstr>
      <vt:lpstr>分镜对话 场景1a</vt:lpstr>
      <vt:lpstr>分镜对话 场景2a</vt:lpstr>
      <vt:lpstr>分镜对话 场景3b</vt:lpstr>
      <vt:lpstr>分镜对话 场景4a</vt:lpstr>
      <vt:lpstr>分镜对话 场景6a</vt:lpstr>
      <vt:lpstr>分镜对话 场景4b</vt:lpstr>
      <vt:lpstr>分镜对话 场景5a</vt:lpstr>
      <vt:lpstr>分镜对话 场景7a 魔发秀和水晶的联合攻击</vt:lpstr>
      <vt:lpstr>分镜对话 场景7b 怪兽的再度复活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SUTI</dc:creator>
  <cp:lastModifiedBy>SUTI</cp:lastModifiedBy>
  <cp:revision>31</cp:revision>
  <dcterms:created xsi:type="dcterms:W3CDTF">2023-05-21T06:36:00Z</dcterms:created>
  <dcterms:modified xsi:type="dcterms:W3CDTF">2023-05-21T19:44:27Z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161E1D8125804CF98233B1BF04271DDE_12</vt:lpwstr>
  </property>
  <property fmtid="{D5CDD505-2E9C-101B-9397-08002B2CF9AE}" pid="3" name="KSOProductBuildVer">
    <vt:lpwstr>2052-11.1.0.14309</vt:lpwstr>
  </property>
</Properties>
</file>